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A48F6-A0AF-4BA7-B629-FD005775A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77F58C-7DFF-499F-84D0-9DBB7E60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99DBDD-29FA-4F62-86F3-F78FD51D4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2F34-9A52-4CB2-9606-2233D5D044ED}" type="datetimeFigureOut">
              <a:rPr lang="en-GB" smtClean="0"/>
              <a:t>11/03/2018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B8648-716A-432B-BD47-067C11702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F92BD-B5A0-4437-9FBE-7D1CAFE9F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C858D-B6C0-4851-A91E-59C6207E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66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7A10A-1B66-443C-BD19-B2362AF6E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2733CE-A7BC-46F7-8706-6EE182952F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47F19F-92D4-4865-969E-48DC59C06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2F34-9A52-4CB2-9606-2233D5D044ED}" type="datetimeFigureOut">
              <a:rPr lang="en-GB" smtClean="0"/>
              <a:t>11/03/2018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190222-7C81-40BD-9881-6B8841052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40555-E452-449D-B090-234691F20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C858D-B6C0-4851-A91E-59C6207E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905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7EEEF4-7E75-488A-84CB-F9FCE77334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CBCB0A-6CA9-47C9-98C4-6598565F3A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C82D0B-82F2-4D52-A90F-E729B7969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2F34-9A52-4CB2-9606-2233D5D044ED}" type="datetimeFigureOut">
              <a:rPr lang="en-GB" smtClean="0"/>
              <a:t>11/03/2018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772375-7723-4D01-87F8-2102765C5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F21471-AC3A-4643-954E-04B4CD923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C858D-B6C0-4851-A91E-59C6207E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3158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10E6A-00FD-4187-BA93-2FA6C8AB6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194517-C793-42C0-95D7-B31E3A73F2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F9F421-5AFF-49D7-BF20-B0819B639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2F34-9A52-4CB2-9606-2233D5D044ED}" type="datetimeFigureOut">
              <a:rPr lang="en-GB" smtClean="0"/>
              <a:t>11/03/2018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056BF-499F-44C2-AF8D-0950EA8F4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D0696-8012-45B1-BB48-9970D71E8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C858D-B6C0-4851-A91E-59C6207E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144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F0306-D94C-44B7-9DFA-8880909F8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BF460E-7B01-4A36-AFAD-BBF0A025EA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75CC1F-510A-412B-9507-298A81FED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2F34-9A52-4CB2-9606-2233D5D044ED}" type="datetimeFigureOut">
              <a:rPr lang="en-GB" smtClean="0"/>
              <a:t>11/03/2018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D73D2C-D2F3-45DA-9560-85CD974EA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E752E-96F6-4C78-9DCA-5F8E531E8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C858D-B6C0-4851-A91E-59C6207E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81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7FC1E-3425-454C-810B-716AD22FA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9BBF8F-9DBB-45FD-8BD8-816EDEA710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DFCA63-8F4A-4B52-A3F0-8FD2EB13C3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3CA2D4-D98A-4184-AF1E-A35242786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2F34-9A52-4CB2-9606-2233D5D044ED}" type="datetimeFigureOut">
              <a:rPr lang="en-GB" smtClean="0"/>
              <a:t>11/03/2018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932CB-B432-42DC-85DF-20C341114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3153EC-5431-48EB-816F-86A1A6DC3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C858D-B6C0-4851-A91E-59C6207E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63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B92E9-3704-4338-9148-4AB3E121A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F456CF-0A3B-4CD5-8EE3-E8698FD3C3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5FCA3D-C6A8-4B76-954C-3EBD8CBA9B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9BE2D3-B10C-4A3C-A8A7-C473894F85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FD4043-0C52-423E-829B-8E8E06D508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254E93-F681-4D32-B54E-C3309EBC1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2F34-9A52-4CB2-9606-2233D5D044ED}" type="datetimeFigureOut">
              <a:rPr lang="en-GB" smtClean="0"/>
              <a:t>11/03/2018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D8BA17-4316-4932-B20A-073C2BE5E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D9E439-AA5B-428F-93B9-563DD8863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C858D-B6C0-4851-A91E-59C6207E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616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65592-2256-4F11-98DF-30BCBC2B1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4FFF6F-A027-4E13-AAD1-F3497E713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2F34-9A52-4CB2-9606-2233D5D044ED}" type="datetimeFigureOut">
              <a:rPr lang="en-GB" smtClean="0"/>
              <a:t>11/03/2018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1BAEAF-BDFA-4592-8581-E8C12DC20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1B412A-E4D5-4840-8B8F-F580D2A0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C858D-B6C0-4851-A91E-59C6207E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509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40C0BF-509E-4C45-A215-A0A46386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2F34-9A52-4CB2-9606-2233D5D044ED}" type="datetimeFigureOut">
              <a:rPr lang="en-GB" smtClean="0"/>
              <a:t>11/03/2018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416CD7-86DC-4717-A1B3-E8CCAF35C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62A32C-4AA2-4CC2-9819-DCE8E5A0E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C858D-B6C0-4851-A91E-59C6207E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041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0B299-0AC4-4089-87DC-983FB5E5A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F2ED3-D18C-4549-A6BA-2E328224F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B25401-5E9C-48AA-B7DA-1DE388FF28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6A404D-79F9-4F0B-B718-50325744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2F34-9A52-4CB2-9606-2233D5D044ED}" type="datetimeFigureOut">
              <a:rPr lang="en-GB" smtClean="0"/>
              <a:t>11/03/2018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588525-47E2-4DAE-AF65-7DA8C8203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1B8E90-D859-4BE2-8F5A-B5F21FFD1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C858D-B6C0-4851-A91E-59C6207E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069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309CF-A783-4E7C-885A-4787AC719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5DC599-ABE1-4BCA-BE8B-1F34613DB1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6D64C8-5ECF-4C59-8779-AC1EE5BF40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B01296-7A3F-4CA0-9467-79B5437C8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2F34-9A52-4CB2-9606-2233D5D044ED}" type="datetimeFigureOut">
              <a:rPr lang="en-GB" smtClean="0"/>
              <a:t>11/03/2018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35DF2-B235-412C-9A64-D4D6B692C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98DDBD-48BD-4118-8265-0CFBBF4B5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C858D-B6C0-4851-A91E-59C6207E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574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67AF53-3B66-437F-A396-5ACF92EEA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881553-9F46-4C21-9E5D-A261990E7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96124-4C04-49E4-B6D1-60E910C7F1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12F34-9A52-4CB2-9606-2233D5D044ED}" type="datetimeFigureOut">
              <a:rPr lang="en-GB" smtClean="0"/>
              <a:t>11/03/2018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D353DE-9E17-46F2-A5C4-9A5268EBFB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A9A47-A312-4941-8854-49394863C4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C858D-B6C0-4851-A91E-59C6207E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9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B290A-9A85-4951-B192-8E186603FE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2AAC29-C9D7-4320-9D57-C5DE62D239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75EFF2B-8BDE-4EE1-9186-A28470A287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304451"/>
              </p:ext>
            </p:extLst>
          </p:nvPr>
        </p:nvGraphicFramePr>
        <p:xfrm>
          <a:off x="3344227" y="3552824"/>
          <a:ext cx="5503545" cy="8731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7095">
                  <a:extLst>
                    <a:ext uri="{9D8B030D-6E8A-4147-A177-3AD203B41FA5}">
                      <a16:colId xmlns:a16="http://schemas.microsoft.com/office/drawing/2014/main" val="3465543320"/>
                    </a:ext>
                  </a:extLst>
                </a:gridCol>
                <a:gridCol w="1729740">
                  <a:extLst>
                    <a:ext uri="{9D8B030D-6E8A-4147-A177-3AD203B41FA5}">
                      <a16:colId xmlns:a16="http://schemas.microsoft.com/office/drawing/2014/main" val="2318297211"/>
                    </a:ext>
                  </a:extLst>
                </a:gridCol>
                <a:gridCol w="1616710">
                  <a:extLst>
                    <a:ext uri="{9D8B030D-6E8A-4147-A177-3AD203B41FA5}">
                      <a16:colId xmlns:a16="http://schemas.microsoft.com/office/drawing/2014/main" val="51908089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Client</a:t>
                      </a:r>
                      <a:endParaRPr lang="en-GB" sz="1100" b="1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Manager</a:t>
                      </a:r>
                      <a:endParaRPr lang="en-GB" sz="1100" b="1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Contract Price</a:t>
                      </a:r>
                      <a:endParaRPr lang="en-GB" sz="1100" b="1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9164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&lt;&lt;foreach [</a:t>
                      </a:r>
                      <a:endParaRPr lang="en-GB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c in ds</a:t>
                      </a:r>
                      <a:endParaRPr lang="en-GB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]&gt;&gt;&lt;&lt;[c.Client]&gt;&gt;</a:t>
                      </a:r>
                      <a:endParaRPr lang="en-GB" sz="1100" b="1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&lt;&lt;[c.Manager]&gt;&gt;</a:t>
                      </a:r>
                      <a:endParaRPr lang="en-GB" sz="1100" b="1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&lt;&lt;[</a:t>
                      </a:r>
                      <a:r>
                        <a:rPr lang="en-US" sz="1100" dirty="0" err="1">
                          <a:effectLst/>
                        </a:rPr>
                        <a:t>c.Contract_Price</a:t>
                      </a:r>
                      <a:r>
                        <a:rPr lang="en-US" sz="1100" dirty="0">
                          <a:effectLst/>
                        </a:rPr>
                        <a:t>]&gt;&gt;&lt;&lt;/</a:t>
                      </a:r>
                      <a:endParaRPr lang="en-GB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foreach&gt;&gt;</a:t>
                      </a:r>
                      <a:endParaRPr lang="en-GB" sz="1100" b="1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3259824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 b="1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b="1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335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299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Sample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</dc:title>
  <dc:creator>Ali Ahmed sahi</dc:creator>
  <cp:lastModifiedBy>Ali Ahmed sahi</cp:lastModifiedBy>
  <cp:revision>2</cp:revision>
  <dcterms:created xsi:type="dcterms:W3CDTF">2018-03-09T12:05:28Z</dcterms:created>
  <dcterms:modified xsi:type="dcterms:W3CDTF">2018-03-11T08:01:53Z</dcterms:modified>
</cp:coreProperties>
</file>